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9753600" cy="7315200"/>
  <p:notesSz cx="6858000" cy="9144000"/>
  <p:embeddedFontLst>
    <p:embeddedFont>
      <p:font typeface="League Spartan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ia Gnacko" initials="AG" lastIdx="5" clrIdx="0">
    <p:extLst>
      <p:ext uri="{19B8F6BF-5375-455C-9EA6-DF929625EA0E}">
        <p15:presenceInfo xmlns:p15="http://schemas.microsoft.com/office/powerpoint/2012/main" userId="S::adia.gnacko@concree.com::1bf2517f-9feb-4950-8b93-c4934dd7a3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9" autoAdjust="0"/>
  </p:normalViewPr>
  <p:slideViewPr>
    <p:cSldViewPr>
      <p:cViewPr varScale="1">
        <p:scale>
          <a:sx n="77" d="100"/>
          <a:sy n="77" d="100"/>
        </p:scale>
        <p:origin x="14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9T15:07:39.483" idx="1">
    <p:pos x="10" y="10"/>
    <p:text>Veuillez completer le texte avec les informations de votre start-up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9T15:08:15.576" idx="2">
    <p:pos x="10" y="10"/>
    <p:text>Merci de dupliquer les icônes en fonction des informations que vous souhaitez mettre en avant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9T15:09:13.439" idx="3">
    <p:pos x="10" y="10"/>
    <p:text>Merci de saisir en deux phrases maximum votre solution.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9T15:09:40.634" idx="4">
    <p:pos x="10" y="10"/>
    <p:text>Merci de completer</p:text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4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686300" y="4552950"/>
            <a:ext cx="742728" cy="1156280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6280520"/>
            <a:ext cx="9753600" cy="972996"/>
            <a:chOff x="0" y="0"/>
            <a:chExt cx="4639733" cy="4628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39733" cy="462849"/>
            </a:xfrm>
            <a:custGeom>
              <a:avLst/>
              <a:gdLst/>
              <a:ahLst/>
              <a:cxnLst/>
              <a:rect l="l" t="t" r="r" b="b"/>
              <a:pathLst>
                <a:path w="4639733" h="462849">
                  <a:moveTo>
                    <a:pt x="0" y="0"/>
                  </a:moveTo>
                  <a:lnTo>
                    <a:pt x="4639733" y="0"/>
                  </a:lnTo>
                  <a:lnTo>
                    <a:pt x="4639733" y="462849"/>
                  </a:lnTo>
                  <a:lnTo>
                    <a:pt x="0" y="462849"/>
                  </a:lnTo>
                  <a:close/>
                </a:path>
              </a:pathLst>
            </a:custGeom>
            <a:solidFill>
              <a:srgbClr val="FEFE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7015" y="2196962"/>
            <a:ext cx="2923678" cy="2923678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smtClean="0"/>
              <a:t>Description du projet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B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686300" y="4552950"/>
            <a:ext cx="742728" cy="115628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98832" y="3568295"/>
            <a:ext cx="47625" cy="40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120902" y="873233"/>
            <a:ext cx="7265846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League Spartan"/>
              </a:rPr>
              <a:t>VOS BESOINS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686300" y="4552950"/>
            <a:ext cx="742728" cy="115628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71636" y="979170"/>
            <a:ext cx="6410328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8E43"/>
                </a:solidFill>
                <a:latin typeface="League Spartan Bold"/>
              </a:rPr>
              <a:t>VOTRE VISION D'ICI </a:t>
            </a:r>
            <a:r>
              <a:rPr lang="en-US" sz="2800" dirty="0" smtClean="0">
                <a:solidFill>
                  <a:srgbClr val="008E43"/>
                </a:solidFill>
                <a:latin typeface="League Spartan Bold"/>
              </a:rPr>
              <a:t>2025 </a:t>
            </a:r>
            <a:endParaRPr lang="en-US" sz="2800" dirty="0">
              <a:solidFill>
                <a:srgbClr val="008E43"/>
              </a:solidFill>
              <a:latin typeface="League Spartan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B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79034" y="674370"/>
            <a:ext cx="4371838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 smtClean="0">
                <a:solidFill>
                  <a:srgbClr val="FFFFFF"/>
                </a:solidFill>
                <a:latin typeface="League Spartan"/>
              </a:rPr>
              <a:t>VOTRE</a:t>
            </a:r>
            <a:r>
              <a:rPr lang="en-US" sz="3150" dirty="0" smtClean="0">
                <a:solidFill>
                  <a:srgbClr val="FFFFFF"/>
                </a:solidFill>
                <a:latin typeface="League Spartan"/>
              </a:rPr>
              <a:t> </a:t>
            </a:r>
            <a:r>
              <a:rPr lang="en-US" sz="3150" dirty="0">
                <a:solidFill>
                  <a:srgbClr val="FFFFFF"/>
                </a:solidFill>
                <a:latin typeface="League Spartan"/>
              </a:rPr>
              <a:t>EQUIPE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757004"/>
            <a:ext cx="9753600" cy="115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</a:pPr>
            <a:r>
              <a:rPr lang="en-US" sz="3306" dirty="0">
                <a:solidFill>
                  <a:srgbClr val="008E43"/>
                </a:solidFill>
                <a:latin typeface="League Spartan"/>
              </a:rPr>
              <a:t>Un dernier mot pour </a:t>
            </a:r>
            <a:r>
              <a:rPr lang="en-US" sz="3306" dirty="0" err="1">
                <a:solidFill>
                  <a:srgbClr val="008E43"/>
                </a:solidFill>
                <a:latin typeface="League Spartan"/>
              </a:rPr>
              <a:t>convaincre</a:t>
            </a:r>
            <a:r>
              <a:rPr lang="en-US" sz="3306" dirty="0">
                <a:solidFill>
                  <a:srgbClr val="008E43"/>
                </a:solidFill>
                <a:latin typeface="League Spartan"/>
              </a:rPr>
              <a:t> le jury </a:t>
            </a:r>
            <a:r>
              <a:rPr lang="en-US" sz="3306" dirty="0" err="1">
                <a:solidFill>
                  <a:srgbClr val="008E43"/>
                </a:solidFill>
                <a:latin typeface="League Spartan"/>
              </a:rPr>
              <a:t>ou</a:t>
            </a:r>
            <a:r>
              <a:rPr lang="en-US" sz="3306" dirty="0">
                <a:solidFill>
                  <a:srgbClr val="008E43"/>
                </a:solidFill>
                <a:latin typeface="League Spartan"/>
              </a:rPr>
              <a:t> </a:t>
            </a:r>
            <a:r>
              <a:rPr lang="en-US" sz="3306" dirty="0" err="1">
                <a:solidFill>
                  <a:srgbClr val="008E43"/>
                </a:solidFill>
                <a:latin typeface="League Spartan"/>
              </a:rPr>
              <a:t>l'audience</a:t>
            </a:r>
            <a:r>
              <a:rPr lang="en-US" sz="3306" dirty="0" smtClean="0">
                <a:solidFill>
                  <a:srgbClr val="008E43"/>
                </a:solidFill>
                <a:latin typeface="League Spartan"/>
              </a:rPr>
              <a:t>?</a:t>
            </a:r>
            <a:endParaRPr lang="en-US" sz="3306" dirty="0">
              <a:solidFill>
                <a:srgbClr val="008E43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686300" y="4552950"/>
            <a:ext cx="742728" cy="115628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7661" y="4406890"/>
            <a:ext cx="446721" cy="4467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0418" y="5101015"/>
            <a:ext cx="393964" cy="3939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043300" y="1693484"/>
            <a:ext cx="3093446" cy="352255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74382" y="2263423"/>
            <a:ext cx="4681081" cy="59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5"/>
              </a:lnSpc>
            </a:pPr>
            <a:r>
              <a:rPr lang="en-US" sz="4229">
                <a:solidFill>
                  <a:srgbClr val="008E43"/>
                </a:solidFill>
                <a:latin typeface="League Spartan Bold"/>
              </a:rPr>
              <a:t>ECRIVEZ-NOUS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B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686300" y="4552950"/>
            <a:ext cx="742728" cy="115628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709511" y="4529740"/>
            <a:ext cx="696308" cy="115628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71636" y="674370"/>
            <a:ext cx="641032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8E43"/>
                </a:solidFill>
                <a:latin typeface="League Spartan Bold"/>
              </a:rPr>
              <a:t>LES PROBLÈMES DE VOS CLIENTS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B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686300" y="4552950"/>
            <a:ext cx="742728" cy="115628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52500" y="925382"/>
            <a:ext cx="641032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FEFEFE"/>
                </a:solidFill>
                <a:latin typeface="League Spartan Bold"/>
              </a:rPr>
              <a:t>VOTRE SOLUTION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05" r="3605"/>
          <a:stretch>
            <a:fillRect/>
          </a:stretch>
        </p:blipFill>
        <p:spPr>
          <a:xfrm>
            <a:off x="0" y="1454027"/>
            <a:ext cx="4089321" cy="440714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2A9A2F8F-8B42-03A4-D950-8636E04C16F0}"/>
              </a:ext>
            </a:extLst>
          </p:cNvPr>
          <p:cNvSpPr txBox="1"/>
          <p:nvPr/>
        </p:nvSpPr>
        <p:spPr>
          <a:xfrm>
            <a:off x="1852500" y="925382"/>
            <a:ext cx="641032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latin typeface="League Spartan Bold"/>
              </a:rPr>
              <a:t>VOTRE SOLUTION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B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686300" y="4552950"/>
            <a:ext cx="742728" cy="115628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11982" y="838200"/>
            <a:ext cx="7091364" cy="503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FFFFFF"/>
                </a:solidFill>
                <a:latin typeface="League Spartan Bold"/>
              </a:rPr>
              <a:t>VOTRE </a:t>
            </a:r>
            <a:r>
              <a:rPr lang="en-US" sz="3099" dirty="0" smtClean="0">
                <a:solidFill>
                  <a:srgbClr val="FFFFFF"/>
                </a:solidFill>
                <a:latin typeface="League Spartan Bold"/>
              </a:rPr>
              <a:t>MARCHE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686300" y="4552950"/>
            <a:ext cx="742728" cy="115628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71636" y="914400"/>
            <a:ext cx="6410328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008E43"/>
                </a:solidFill>
                <a:latin typeface="League Spartan Bold"/>
              </a:rPr>
              <a:t>VOTRE MODELE </a:t>
            </a:r>
            <a:r>
              <a:rPr lang="en-US" sz="2799" dirty="0" smtClean="0">
                <a:solidFill>
                  <a:srgbClr val="008E43"/>
                </a:solidFill>
                <a:latin typeface="League Spartan Bold"/>
              </a:rPr>
              <a:t>ECONOMIQUE</a:t>
            </a:r>
          </a:p>
          <a:p>
            <a:pPr algn="ctr">
              <a:lnSpc>
                <a:spcPts val="3919"/>
              </a:lnSpc>
            </a:pPr>
            <a:r>
              <a:rPr lang="en-US" sz="2799" dirty="0" smtClean="0">
                <a:solidFill>
                  <a:srgbClr val="008E43"/>
                </a:solidFill>
                <a:latin typeface="League Spartan Bold"/>
              </a:rPr>
              <a:t> </a:t>
            </a:r>
          </a:p>
          <a:p>
            <a:pPr algn="ctr">
              <a:lnSpc>
                <a:spcPts val="3919"/>
              </a:lnSpc>
            </a:pPr>
            <a:r>
              <a:rPr lang="en-US" sz="2799" dirty="0" smtClean="0">
                <a:solidFill>
                  <a:srgbClr val="008E43"/>
                </a:solidFill>
                <a:latin typeface="League Spartan Bold"/>
              </a:rPr>
              <a:t> </a:t>
            </a:r>
            <a:endParaRPr lang="en-US" sz="2799" dirty="0">
              <a:solidFill>
                <a:srgbClr val="008E43"/>
              </a:solidFill>
              <a:latin typeface="League Spartan Bold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8E43"/>
                </a:solidFill>
                <a:latin typeface="League Spartan Bold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686300" y="4552950"/>
            <a:ext cx="742728" cy="115628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71636" y="943311"/>
            <a:ext cx="641032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8E43"/>
                </a:solidFill>
                <a:latin typeface="League Spartan Bold"/>
              </a:rPr>
              <a:t>VOS </a:t>
            </a:r>
            <a:r>
              <a:rPr lang="en-US" sz="2800" dirty="0" smtClean="0">
                <a:solidFill>
                  <a:srgbClr val="008E43"/>
                </a:solidFill>
                <a:latin typeface="League Spartan Bold"/>
              </a:rPr>
              <a:t>REALISATIONS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800" dirty="0">
              <a:solidFill>
                <a:srgbClr val="008E43"/>
              </a:solidFill>
              <a:latin typeface="League Spartan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686300" y="4552950"/>
            <a:ext cx="742728" cy="115628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98832" y="3568295"/>
            <a:ext cx="47625" cy="40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120902" y="873233"/>
            <a:ext cx="7265846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8E43"/>
                </a:solidFill>
                <a:latin typeface="League Spartan"/>
              </a:rPr>
              <a:t>VOS PROCHAINES ETAPES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44</Words>
  <Application>Microsoft Office PowerPoint</Application>
  <PresentationFormat>Personnalisé</PresentationFormat>
  <Paragraphs>16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League Spartan</vt:lpstr>
      <vt:lpstr>Calibri</vt:lpstr>
      <vt:lpstr>League Spartan Bold</vt:lpstr>
      <vt:lpstr>Arial</vt:lpstr>
      <vt:lpstr>Office Theme</vt:lpstr>
      <vt:lpstr>Description du projet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Copie de Template pitch deck</dc:title>
  <dc:creator>Lenovo</dc:creator>
  <cp:lastModifiedBy>Mame C. D. DIALLO</cp:lastModifiedBy>
  <cp:revision>17</cp:revision>
  <dcterms:created xsi:type="dcterms:W3CDTF">2006-08-16T00:00:00Z</dcterms:created>
  <dcterms:modified xsi:type="dcterms:W3CDTF">2024-10-23T17:47:39Z</dcterms:modified>
  <dc:identifier>DAFRXVI3qQ8</dc:identifier>
</cp:coreProperties>
</file>